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3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74" d="100"/>
          <a:sy n="74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hlink"/>
                </a:solidFill>
              </a:rPr>
              <a:t> 801</a:t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fecha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es</a:t>
            </a:r>
            <a:r>
              <a:rPr lang="en-US" altLang="en-US" sz="4000" dirty="0" smtClean="0">
                <a:solidFill>
                  <a:schemeClr val="hlink"/>
                </a:solidFill>
              </a:rPr>
              <a:t> el 13 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51: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A. 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B. Escribe 1 oración original con las comidas de la parte A.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609600" y="29718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Hambre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hambre</a:t>
            </a: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7150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Sed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sed</a:t>
            </a: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914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Comer algo</a:t>
            </a: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867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Beber algo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038600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Algo</a:t>
            </a:r>
          </a:p>
          <a:p>
            <a:pPr eaLnBrk="1" hangingPunct="1"/>
            <a:r>
              <a:rPr lang="en-US" altLang="en-US" smtClean="0"/>
              <a:t>Frio/a</a:t>
            </a:r>
          </a:p>
          <a:p>
            <a:pPr eaLnBrk="1" hangingPunct="1"/>
            <a:r>
              <a:rPr lang="en-US" altLang="en-US" smtClean="0"/>
              <a:t>Caliente</a:t>
            </a:r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676400" y="4113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Something</a:t>
            </a: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533400" y="32766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Vaso</a:t>
            </a: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819400" y="28956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Taza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209800" y="4724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Cold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133600" y="52578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0" descr="MC900441781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838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5257800" y="2286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Tomate</a:t>
            </a: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2286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Lechuga </a:t>
            </a: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7467600" y="3048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Papas</a:t>
            </a: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467600" y="3581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Patatas</a:t>
            </a: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5410200" y="5791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1628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Manzana</a:t>
            </a: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6477000" y="6323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6600"/>
                </a:solidFill>
              </a:rPr>
              <a:t> Frutas</a:t>
            </a:r>
          </a:p>
        </p:txBody>
      </p:sp>
      <p:sp>
        <p:nvSpPr>
          <p:cNvPr id="4115" name="Line 32"/>
          <p:cNvSpPr>
            <a:spLocks noChangeShapeType="1"/>
          </p:cNvSpPr>
          <p:nvPr/>
        </p:nvSpPr>
        <p:spPr bwMode="auto">
          <a:xfrm flipH="1" flipV="1">
            <a:off x="6553200" y="5562600"/>
            <a:ext cx="533400" cy="762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Line 33"/>
          <p:cNvSpPr>
            <a:spLocks noChangeShapeType="1"/>
          </p:cNvSpPr>
          <p:nvPr/>
        </p:nvSpPr>
        <p:spPr bwMode="auto">
          <a:xfrm flipV="1">
            <a:off x="7086600" y="5486400"/>
            <a:ext cx="457200" cy="838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7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985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119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122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572000"/>
            <a:ext cx="160020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419600"/>
            <a:ext cx="137636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Leer p. 129 en </a:t>
            </a:r>
            <a:r>
              <a:rPr lang="en-US" sz="2800" dirty="0" err="1" smtClean="0"/>
              <a:t>voz</a:t>
            </a:r>
            <a:r>
              <a:rPr lang="en-US" sz="2800" dirty="0" smtClean="0"/>
              <a:t> </a:t>
            </a:r>
            <a:r>
              <a:rPr lang="en-US" sz="2800" dirty="0" err="1" smtClean="0"/>
              <a:t>alta.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Escucha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</a:t>
            </a:r>
            <a:r>
              <a:rPr lang="en-US" sz="2800" dirty="0" smtClean="0"/>
              <a:t> p. 130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		1. 		2. 		3.		4.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2</a:t>
            </a:r>
            <a:r>
              <a:rPr lang="en-US" sz="2800" dirty="0" smtClean="0"/>
              <a:t> p.130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dirty="0"/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TEXTBOOK COPIES: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3</a:t>
            </a:r>
            <a:r>
              <a:rPr lang="en-US" sz="2800" dirty="0" smtClean="0"/>
              <a:t> p. 130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WORKBOOK: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Completa</a:t>
            </a:r>
            <a:r>
              <a:rPr lang="en-US" sz="2800" dirty="0" smtClean="0"/>
              <a:t> 4.3-4.4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33400" y="2743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51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100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 Clase 801 La fecha es el 13 de marzo del 2014</vt:lpstr>
      <vt:lpstr>Mas Vocabulario</vt:lpstr>
      <vt:lpstr>Mas vocabulario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21</cp:revision>
  <cp:lastPrinted>2013-02-11T20:15:11Z</cp:lastPrinted>
  <dcterms:created xsi:type="dcterms:W3CDTF">2011-02-10T20:20:30Z</dcterms:created>
  <dcterms:modified xsi:type="dcterms:W3CDTF">2014-03-13T14:53:01Z</dcterms:modified>
</cp:coreProperties>
</file>